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Oswald SemiBold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OswaldSemiBold-bold.fntdata"/><Relationship Id="rId12" Type="http://schemas.openxmlformats.org/officeDocument/2006/relationships/slide" Target="slides/slide6.xml"/><Relationship Id="rId34" Type="http://schemas.openxmlformats.org/officeDocument/2006/relationships/font" Target="fonts/Oswald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6169740708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6169740708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e3c403e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e3c403e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e3c403e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8e3c403e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8e3c403e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8e3c403e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e3c403e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e3c403e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8e3c403e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8e3c403e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e3c403ec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e3c403e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5cb78bc4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5cb78bc4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12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77" name="Google Shape;177;p13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1" name="Google Shape;181;p14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14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14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4" name="Google Shape;184;p14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5" name="Google Shape;185;p14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89" name="Google Shape;189;p14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0" name="Google Shape;190;p14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1" name="Google Shape;191;p14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0" name="Google Shape;200;p15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16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6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3" name="Google Shape;213;p17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4" name="Google Shape;224;p1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8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" name="Google Shape;230;p18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6" name="Google Shape;236;p19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3" name="Google Shape;243;p20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21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21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1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6" name="Google Shape;266;p22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1" name="Google Shape;271;p23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9" name="Google Shape;279;p24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88" name="Google Shape;288;p26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0" name="Google Shape;290;p26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2" name="Google Shape;292;p26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4" name="Google Shape;294;p26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7" name="Google Shape;307;p28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28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" name="Google Shape;310;p28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1" name="Google Shape;311;p28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6" name="Google Shape;316;p29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3" name="Google Shape;323;p30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4" name="Google Shape;324;p30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6" name="Google Shape;326;p30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8" name="Google Shape;328;p30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32" name="Google Shape;332;p31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31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4" name="Google Shape;334;p31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31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7" name="Google Shape;337;p31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8" name="Google Shape;338;p31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9" name="Google Shape;339;p31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0" name="Google Shape;340;p31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6" name="Google Shape;346;p32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8" name="Google Shape;348;p32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0" name="Google Shape;350;p32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1" name="Google Shape;351;p32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2" name="Google Shape;352;p32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3" name="Google Shape;353;p32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4" name="Google Shape;354;p32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5" name="Google Shape;355;p32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7" name="Google Shape;357;p32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2" name="Google Shape;362;p33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67" name="Google Shape;367;p34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34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1" name="Google Shape;371;p34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3" name="Google Shape;373;p34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5" name="Google Shape;375;p34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9" name="Google Shape;379;p35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0" name="Google Shape;380;p35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5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7" name="Google Shape;387;p36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8" name="Google Shape;388;p36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9" name="Google Shape;389;p36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0" name="Google Shape;390;p36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91" name="Google Shape;391;p36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9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04" name="Google Shape;404;p3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09" name="Google Shape;409;p39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10" name="Google Shape;410;p3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15" name="Google Shape;415;p3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18" name="Google Shape;418;p4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23" name="Google Shape;423;p4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24" name="Google Shape;424;p4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9" name="Google Shape;429;p4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0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34" name="Google Shape;434;p41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35" name="Google Shape;435;p4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40" name="Google Shape;440;p41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41" name="Google Shape;441;p4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2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49" name="Google Shape;449;p4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54" name="Google Shape;454;p42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55" name="Google Shape;455;p4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60" name="Google Shape;460;p4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1" name="Google Shape;461;p4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2" name="Google Shape;462;p4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6" name="Google Shape;466;p43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7" name="Google Shape;467;p4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p4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69" name="Google Shape;469;p4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74" name="Google Shape;474;p4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75" name="Google Shape;475;p4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4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82" name="Google Shape;482;p4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87" name="Google Shape;487;p44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88" name="Google Shape;488;p4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93" name="Google Shape;493;p44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44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5" name="Google Shape;495;p44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6" name="Google Shape;496;p44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00" name="Google Shape;500;p4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5" name="Google Shape;505;p4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06" name="Google Shape;506;p4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11" name="Google Shape;511;p4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15" name="Google Shape;515;p4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20" name="Google Shape;520;p4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21" name="Google Shape;521;p4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6" name="Google Shape;526;p46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7" name="Google Shape;527;p4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30" name="Google Shape;530;p4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35" name="Google Shape;535;p4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36" name="Google Shape;536;p4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41" name="Google Shape;541;p4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44" name="Google Shape;544;p4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549" name="Google Shape;549;p4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50" name="Google Shape;550;p4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555" name="Google Shape;555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8" name="Google Shape;558;p49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9" name="Google Shape;559;p49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9" name="Google Shape;569;p50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70" name="Google Shape;570;p50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4" name="Google Shape;574;p51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5" name="Google Shape;575;p51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6" name="Google Shape;576;p51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7" name="Google Shape;577;p51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8" name="Google Shape;578;p51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9" name="Google Shape;579;p51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0" name="Google Shape;580;p51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1" name="Google Shape;581;p51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2" name="Google Shape;582;p51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3" name="Google Shape;583;p51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4" name="Google Shape;584;p51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5" name="Google Shape;585;p51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1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6" name="Google Shape;76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52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3" name="Google Shape;593;p52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8" name="Google Shape;598;p53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9" name="Google Shape;599;p53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53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3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3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6" name="Google Shape;606;p54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9" name="Google Shape;609;p55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0" name="Google Shape;610;p55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1" name="Google Shape;611;p55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2" name="Google Shape;612;p55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3" name="Google Shape;613;p55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4" name="Google Shape;614;p55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5" name="Google Shape;615;p55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6" name="Google Shape;616;p55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7" name="Google Shape;617;p55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55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3" name="Google Shape;623;p55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4" name="Google Shape;624;p55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6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7" name="Google Shape;627;p56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28" name="Google Shape;628;p56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29" name="Google Shape;629;p56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5" name="Google Shape;635;p57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6" name="Google Shape;636;p57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9" name="Google Shape;639;p57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0" name="Google Shape;640;p57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3" name="Google Shape;643;p58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4" name="Google Shape;644;p58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5" name="Google Shape;645;p58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6" name="Google Shape;646;p58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7" name="Google Shape;647;p5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2" name="Google Shape;652;p58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3" name="Google Shape;653;p58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4" name="Google Shape;654;p58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7" name="Google Shape;657;p59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59" name="Google Shape;659;p59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3" name="Google Shape;663;p60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4" name="Google Shape;664;p60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0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69" name="Google Shape;669;p61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1" name="Google Shape;671;p61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7" name="Google Shape;6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80" name="Google Shape;680;p63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1" name="Google Shape;681;p63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2" name="Google Shape;682;p63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3" name="Google Shape;683;p63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4" name="Google Shape;684;p63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5" name="Google Shape;685;p63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6" name="Google Shape;686;p63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7" name="Google Shape;687;p63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8" name="Google Shape;688;p63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3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4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3" name="Google Shape;693;p64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5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8" name="Google Shape;698;p65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9" name="Google Shape;699;p65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0" name="Google Shape;700;p65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1" name="Google Shape;701;p65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2" name="Google Shape;702;p65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3" name="Google Shape;703;p65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4" name="Google Shape;704;p65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8" name="Google Shape;708;p66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9" name="Google Shape;709;p66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6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6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15" name="Google Shape;715;p67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6" name="Google Shape;716;p67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7" name="Google Shape;717;p67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8" name="Google Shape;718;p67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9" name="Google Shape;719;p67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0" name="Google Shape;720;p67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1" name="Google Shape;721;p67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25" name="Google Shape;725;p68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6" name="Google Shape;726;p68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7" name="Google Shape;727;p68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8" name="Google Shape;728;p68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9" name="Google Shape;729;p68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0" name="Google Shape;730;p68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1" name="Google Shape;731;p68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2" name="Google Shape;732;p68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3" name="Google Shape;733;p68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8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38" name="Google Shape;738;p69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9" name="Google Shape;739;p69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0" name="Google Shape;740;p69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1" name="Google Shape;741;p69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2" name="Google Shape;742;p69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3" name="Google Shape;743;p69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4" name="Google Shape;744;p69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5" name="Google Shape;745;p69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6" name="Google Shape;746;p69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7" name="Google Shape;747;p69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8" name="Google Shape;748;p69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9" name="Google Shape;749;p69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0" name="Google Shape;750;p69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9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4" name="Google Shape;754;p70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5" name="Google Shape;755;p70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0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0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60" name="Google Shape;760;p71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1" name="Google Shape;761;p71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2" name="Google Shape;762;p71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3" name="Google Shape;763;p71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4" name="Google Shape;764;p71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5" name="Google Shape;765;p71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6" name="Google Shape;766;p71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7" name="Google Shape;767;p71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8" name="Google Shape;768;p71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1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2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2" name="Google Shape;772;p72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73" name="Google Shape;773;p72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72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2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3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78" name="Google Shape;778;p73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9" name="Google Shape;779;p73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0" name="Google Shape;780;p73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2" name="Google Shape;782;p73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3" name="Google Shape;783;p73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4" name="Google Shape;784;p73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3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0" name="Google Shape;79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22" name="Google Shape;122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8" name="Google Shape;128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1" name="Google Shape;401;p3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 txBox="1"/>
          <p:nvPr>
            <p:ph type="ctrTitle"/>
          </p:nvPr>
        </p:nvSpPr>
        <p:spPr>
          <a:xfrm>
            <a:off x="2050800" y="2711281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Interfacing TM4C123GH6PM microcontroller with NEO-6 GPS Module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75"/>
          <p:cNvSpPr txBox="1"/>
          <p:nvPr/>
        </p:nvSpPr>
        <p:spPr>
          <a:xfrm>
            <a:off x="2618838" y="3749075"/>
            <a:ext cx="39063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EE23DP001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Aditya Shirodkar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EECE Department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85" y="581500"/>
            <a:ext cx="2167824" cy="18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Initialisation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76"/>
          <p:cNvSpPr txBox="1"/>
          <p:nvPr/>
        </p:nvSpPr>
        <p:spPr>
          <a:xfrm>
            <a:off x="166150" y="996925"/>
            <a:ext cx="5784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Port E corresponding to UART module 5 for interfacing with GPS module.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the NEO-6 GPS Module datasheet, it is seen that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default, the module transmits through UART with 9600 Baud, 8 bits, no parity bit, 1 stop bit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 start-up, the module transmits data in a preset default configuration.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follows NMEA protocol; sends data in GSV, RMC, GSA, GGA, GLL, VTG and TXT formats.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Hence, UART Module 5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UART Module 0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CodeComposerStudio serial monitor is set to same parameters (9600 Baud, 8 bits, no parity bit, 1 stop bit).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4" name="Google Shape;8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775" y="998338"/>
            <a:ext cx="2301748" cy="31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6"/>
          <p:cNvSpPr txBox="1"/>
          <p:nvPr/>
        </p:nvSpPr>
        <p:spPr>
          <a:xfrm>
            <a:off x="6055300" y="4291275"/>
            <a:ext cx="2918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PE4, PE5; UART Module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PE4 = Rx; PE5 = Tx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7"/>
          <p:cNvSpPr txBox="1"/>
          <p:nvPr>
            <p:ph type="title"/>
          </p:nvPr>
        </p:nvSpPr>
        <p:spPr>
          <a:xfrm>
            <a:off x="315413" y="34447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1" name="Google Shape;8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5" y="1402775"/>
            <a:ext cx="5774774" cy="27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200" y="485637"/>
            <a:ext cx="2758725" cy="46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8" name="Google Shape;8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"/>
          <p:cNvSpPr txBox="1"/>
          <p:nvPr>
            <p:ph type="title"/>
          </p:nvPr>
        </p:nvSpPr>
        <p:spPr>
          <a:xfrm>
            <a:off x="280700" y="42745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4" name="Google Shape;82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800" y="459950"/>
            <a:ext cx="2762550" cy="46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49325"/>
            <a:ext cx="5901400" cy="378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1" name="Google Shape;83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7" name="Google Shape;8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13" y="501600"/>
            <a:ext cx="7259776" cy="3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1"/>
          <p:cNvSpPr txBox="1"/>
          <p:nvPr/>
        </p:nvSpPr>
        <p:spPr>
          <a:xfrm>
            <a:off x="1529250" y="4269000"/>
            <a:ext cx="60855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coordinates received from the GPS module in GPGLL as well as GPRMC format are "15.48275933 N; 74.93870983 E". The received latitude and longitude coordinates are fed into google maps; and the obtained data is verified.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81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Conclusion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82"/>
          <p:cNvSpPr txBox="1"/>
          <p:nvPr/>
        </p:nvSpPr>
        <p:spPr>
          <a:xfrm>
            <a:off x="166150" y="996925"/>
            <a:ext cx="8808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is collected from the NEO-6 GPS Module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successfully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using UART communication protocol.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data is parsed and separated for individual 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GPGLL format, received Longitude, Latitude and UTC time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GPRMC format, received Longitude, Latitude, UTC time and Date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3"/>
          <p:cNvSpPr txBox="1"/>
          <p:nvPr>
            <p:ph idx="4294967295" type="ctrTitle"/>
          </p:nvPr>
        </p:nvSpPr>
        <p:spPr>
          <a:xfrm>
            <a:off x="2050800" y="2448206"/>
            <a:ext cx="5042400" cy="8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